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1176" r:id="rId2"/>
    <p:sldId id="2507" r:id="rId3"/>
    <p:sldId id="2504" r:id="rId4"/>
    <p:sldId id="2516" r:id="rId5"/>
    <p:sldId id="2506" r:id="rId6"/>
    <p:sldId id="2509" r:id="rId7"/>
    <p:sldId id="2517" r:id="rId8"/>
    <p:sldId id="2510" r:id="rId9"/>
    <p:sldId id="2518" r:id="rId10"/>
    <p:sldId id="2519" r:id="rId11"/>
  </p:sldIdLst>
  <p:sldSz cx="12193588" cy="6858000"/>
  <p:notesSz cx="7010400" cy="9296400"/>
  <p:defaultTextStyle>
    <a:defPPr>
      <a:defRPr lang="zh-TW"/>
    </a:defPPr>
    <a:lvl1pPr marL="0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30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61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891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522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152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783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413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044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01399435" initials="0" lastIdx="30" clrIdx="0"/>
  <p:cmAuthor id="1" name="pccw pccw" initials="" lastIdx="0" clrIdx="1"/>
  <p:cmAuthor id="2" name="01511864" initials="0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4288"/>
    <a:srgbClr val="083B7E"/>
    <a:srgbClr val="F8F8F8"/>
    <a:srgbClr val="AEE49A"/>
    <a:srgbClr val="CCFF99"/>
    <a:srgbClr val="CC0000"/>
    <a:srgbClr val="93A9C6"/>
    <a:srgbClr val="0070C0"/>
    <a:srgbClr val="FF7E79"/>
    <a:srgbClr val="752C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44" autoAdjust="0"/>
    <p:restoredTop sz="86397" autoAdjust="0"/>
  </p:normalViewPr>
  <p:slideViewPr>
    <p:cSldViewPr snapToGrid="0" snapToObjects="1">
      <p:cViewPr varScale="1">
        <p:scale>
          <a:sx n="128" d="100"/>
          <a:sy n="128" d="100"/>
        </p:scale>
        <p:origin x="576" y="176"/>
      </p:cViewPr>
      <p:guideLst>
        <p:guide orient="horz" pos="216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B69BAAE-EA86-451E-8D9B-AAA2A300BDE7}" type="datetimeFigureOut">
              <a:rPr lang="en-US" smtClean="0"/>
              <a:pPr/>
              <a:t>10/2/19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648ECF7-1D04-4638-984D-3CB9041A35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506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tiff>
</file>

<file path=ppt/media/image2.png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7F3B9C9-AC31-624F-8839-210643AE7477}" type="datetimeFigureOut">
              <a:rPr kumimoji="1" lang="zh-TW" altLang="en-US" smtClean="0"/>
              <a:pPr/>
              <a:t>2019/10/2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97C7363B-95F9-EC40-8C9E-D9E0F449EF74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92725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6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30" algn="l" defTabSz="6096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261" algn="l" defTabSz="6096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891" algn="l" defTabSz="6096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522" algn="l" defTabSz="6096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152" algn="l" defTabSz="6096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783" algn="l" defTabSz="6096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413" algn="l" defTabSz="6096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044" algn="l" defTabSz="6096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C7363B-95F9-EC40-8C9E-D9E0F449EF74}" type="slidenum">
              <a:rPr kumimoji="1" lang="zh-TW" altLang="en-US" smtClean="0"/>
              <a:pPr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43873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519" y="2130426"/>
            <a:ext cx="10364550" cy="1470025"/>
          </a:xfrm>
          <a:prstGeom prst="rect">
            <a:avLst/>
          </a:prstGeo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>
          <a:xfrm>
            <a:off x="1829038" y="3886200"/>
            <a:ext cx="8535512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en-US" altLang="zh-TW"/>
              <a:t> </a:t>
            </a:r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09679" y="6356351"/>
            <a:ext cx="2845171" cy="365125"/>
          </a:xfrm>
          <a:prstGeom prst="rect">
            <a:avLst/>
          </a:prstGeom>
        </p:spPr>
        <p:txBody>
          <a:bodyPr/>
          <a:lstStyle/>
          <a:p>
            <a:fld id="{96132EED-64FB-1149-A932-EB14EDD7C4B5}" type="datetimeFigureOut">
              <a:rPr kumimoji="1" lang="zh-TW" altLang="en-US" smtClean="0"/>
              <a:pPr/>
              <a:t>2019/10/2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166143" y="6356351"/>
            <a:ext cx="3861303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738738" y="6356351"/>
            <a:ext cx="2845171" cy="365125"/>
          </a:xfrm>
          <a:prstGeom prst="rect">
            <a:avLst/>
          </a:prstGeom>
        </p:spPr>
        <p:txBody>
          <a:bodyPr/>
          <a:lstStyle/>
          <a:p>
            <a:fld id="{29FEE092-6BB7-914B-96BA-F8E9AF2053A1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64080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81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55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/>
        </p:nvCxnSpPr>
        <p:spPr>
          <a:xfrm>
            <a:off x="0" y="787400"/>
            <a:ext cx="12193588" cy="0"/>
          </a:xfrm>
          <a:prstGeom prst="line">
            <a:avLst/>
          </a:prstGeom>
          <a:ln w="63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Z:\Documents\PCCW - 2016\Company Document\Common Logo\PCCW Solution Logo Eng\PCCW Solution Logo Eng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262937" y="6477000"/>
            <a:ext cx="1816337" cy="294821"/>
          </a:xfrm>
          <a:prstGeom prst="rect">
            <a:avLst/>
          </a:prstGeom>
          <a:noFill/>
        </p:spPr>
      </p:pic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143223" y="6424717"/>
            <a:ext cx="7080902" cy="304799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en-US"/>
            </a:defPPr>
            <a:lvl1pPr marL="0" algn="r" defTabSz="914400" rtl="0" eaLnBrk="1" latinLnBrk="0" hangingPunct="1">
              <a:defRPr sz="70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3244823">
              <a:defRPr/>
            </a:pPr>
            <a:r>
              <a:rPr lang="en-US" sz="1333" b="0" kern="1200" dirty="0">
                <a:solidFill>
                  <a:srgbClr val="0070C0"/>
                </a:solidFill>
                <a:latin typeface="Century Gothic" panose="020B0502020202020204" pitchFamily="34" charset="0"/>
                <a:ea typeface="+mn-ea"/>
                <a:cs typeface="+mn-cs"/>
              </a:rPr>
              <a:t>Page </a:t>
            </a:r>
            <a:fld id="{5A224A31-83DA-4E3F-86FF-0F3BC6B03C8D}" type="slidenum">
              <a:rPr lang="en-US" sz="1333" b="0" kern="1200" smtClean="0">
                <a:solidFill>
                  <a:srgbClr val="0070C0"/>
                </a:solidFill>
                <a:latin typeface="Century Gothic" panose="020B0502020202020204" pitchFamily="34" charset="0"/>
                <a:ea typeface="+mn-ea"/>
                <a:cs typeface="+mn-cs"/>
              </a:rPr>
              <a:pPr algn="l" defTabSz="3244823">
                <a:defRPr/>
              </a:pPr>
              <a:t>‹#›</a:t>
            </a:fld>
            <a:r>
              <a:rPr lang="en-US" sz="1333" b="0" kern="1200" dirty="0">
                <a:solidFill>
                  <a:srgbClr val="0070C0"/>
                </a:solidFill>
                <a:latin typeface="Century Gothic" panose="020B0502020202020204" pitchFamily="34" charset="0"/>
                <a:ea typeface="+mn-ea"/>
                <a:cs typeface="+mn-cs"/>
              </a:rPr>
              <a:t>  </a:t>
            </a:r>
            <a:r>
              <a:rPr lang="en-US" sz="1333" b="0" kern="1200" dirty="0">
                <a:solidFill>
                  <a:srgbClr val="868686">
                    <a:lumMod val="75000"/>
                    <a:lumOff val="25000"/>
                  </a:srgbClr>
                </a:solidFill>
                <a:latin typeface="Century Gothic" panose="020B0502020202020204" pitchFamily="34" charset="0"/>
                <a:ea typeface="+mn-ea"/>
                <a:cs typeface="+mn-cs"/>
              </a:rPr>
              <a:t>l  </a:t>
            </a:r>
            <a:r>
              <a:rPr lang="en-GB" sz="1333" b="0" kern="1200" dirty="0">
                <a:solidFill>
                  <a:srgbClr val="868686">
                    <a:lumMod val="75000"/>
                    <a:lumOff val="25000"/>
                  </a:srgbClr>
                </a:solidFill>
                <a:latin typeface="Century Gothic" panose="020B0502020202020204" pitchFamily="34" charset="0"/>
                <a:ea typeface="+mn-ea"/>
                <a:cs typeface="+mn-cs"/>
              </a:rPr>
              <a:t>Copyright</a:t>
            </a:r>
            <a:r>
              <a:rPr lang="en-GB" sz="1333" b="0" dirty="0">
                <a:solidFill>
                  <a:srgbClr val="868686">
                    <a:lumMod val="75000"/>
                    <a:lumOff val="25000"/>
                  </a:srgbClr>
                </a:solidFill>
                <a:latin typeface="Century Gothic" panose="020B0502020202020204" pitchFamily="34" charset="0"/>
              </a:rPr>
              <a:t> 2019 PCCW Solutions Ltd.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717542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0" r:id="rId3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"/>
          <a:stretch/>
        </p:blipFill>
        <p:spPr>
          <a:xfrm>
            <a:off x="794" y="1"/>
            <a:ext cx="12192000" cy="64769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4" y="-1"/>
            <a:ext cx="12192000" cy="75885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797836" y="5613400"/>
            <a:ext cx="3255055" cy="508000"/>
          </a:xfrm>
          <a:prstGeom prst="rect">
            <a:avLst/>
          </a:prstGeom>
        </p:spPr>
        <p:txBody>
          <a:bodyPr vert="horz" lIns="0" tIns="60951" rIns="0" bIns="0" rtlCol="0" anchor="b">
            <a:noAutofit/>
          </a:bodyPr>
          <a:lstStyle>
            <a:lvl1pPr algn="l" defTabSz="914400" rtl="0" eaLnBrk="1" latinLnBrk="0" hangingPunct="1">
              <a:lnSpc>
                <a:spcPts val="2500"/>
              </a:lnSpc>
              <a:spcBef>
                <a:spcPct val="0"/>
              </a:spcBef>
              <a:buNone/>
              <a:defRPr sz="2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133" b="1" dirty="0">
                <a:solidFill>
                  <a:srgbClr val="002060"/>
                </a:solidFill>
                <a:latin typeface="Century Gothic" pitchFamily="34" charset="0"/>
                <a:cs typeface="Century Gothic"/>
              </a:rPr>
              <a:t>Web Interface for Resend Messages</a:t>
            </a:r>
          </a:p>
        </p:txBody>
      </p:sp>
    </p:spTree>
    <p:extLst>
      <p:ext uri="{BB962C8B-B14F-4D97-AF65-F5344CB8AC3E}">
        <p14:creationId xmlns:p14="http://schemas.microsoft.com/office/powerpoint/2010/main" val="339540007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8DF8D-583D-C84F-8842-EC85DF1841C8}"/>
              </a:ext>
            </a:extLst>
          </p:cNvPr>
          <p:cNvSpPr txBox="1">
            <a:spLocks/>
          </p:cNvSpPr>
          <p:nvPr/>
        </p:nvSpPr>
        <p:spPr>
          <a:xfrm>
            <a:off x="203993" y="122683"/>
            <a:ext cx="11773647" cy="523052"/>
          </a:xfrm>
          <a:prstGeom prst="rect">
            <a:avLst/>
          </a:prstGeom>
        </p:spPr>
        <p:txBody>
          <a:bodyPr vert="horz" lIns="0" tIns="60945" rIns="0" bIns="0" rtlCol="0" anchor="b">
            <a:noAutofit/>
          </a:bodyPr>
          <a:lstStyle>
            <a:lvl1pPr algn="l" defTabSz="914400" rtl="0" eaLnBrk="1" latinLnBrk="0" hangingPunct="1">
              <a:lnSpc>
                <a:spcPts val="2500"/>
              </a:lnSpc>
              <a:spcBef>
                <a:spcPct val="0"/>
              </a:spcBef>
              <a:buNone/>
              <a:defRPr sz="2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667" b="1" dirty="0">
                <a:solidFill>
                  <a:srgbClr val="083B7E"/>
                </a:solidFill>
                <a:latin typeface="Century Gothic"/>
                <a:cs typeface="Century Gothic"/>
              </a:rPr>
              <a:t>Button Action – Enter Datetime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4F64F2-CCC3-E645-B880-14C42FE57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1847" y="1468333"/>
            <a:ext cx="475200" cy="4752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1FAE9E-9AD5-1C4D-B582-4D8BEA0EEBE7}"/>
              </a:ext>
            </a:extLst>
          </p:cNvPr>
          <p:cNvCxnSpPr>
            <a:cxnSpLocks noChangeAspect="1"/>
          </p:cNvCxnSpPr>
          <p:nvPr/>
        </p:nvCxnSpPr>
        <p:spPr bwMode="auto">
          <a:xfrm flipH="1">
            <a:off x="13146533" y="2727962"/>
            <a:ext cx="1" cy="2740349"/>
          </a:xfrm>
          <a:prstGeom prst="line">
            <a:avLst/>
          </a:prstGeom>
          <a:ln w="254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FAC58F5-5DF8-C841-B8F7-B2F85C37D2BC}"/>
              </a:ext>
            </a:extLst>
          </p:cNvPr>
          <p:cNvSpPr txBox="1">
            <a:spLocks noChangeAspect="1"/>
          </p:cNvSpPr>
          <p:nvPr/>
        </p:nvSpPr>
        <p:spPr>
          <a:xfrm>
            <a:off x="14964552" y="2127638"/>
            <a:ext cx="626524" cy="752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7733" tIns="67733" rIns="67733" bIns="67733" numCol="1" spcCol="38100" rtlCol="0" anchor="ctr">
            <a:spAutoFit/>
          </a:bodyPr>
          <a:lstStyle/>
          <a:p>
            <a:pPr defTabSz="1092173" hangingPunct="0"/>
            <a:r>
              <a:rPr lang="en-US" sz="1333" dirty="0">
                <a:latin typeface="Calibri" panose="020F0502020204030204" pitchFamily="34" charset="0"/>
                <a:cs typeface="Calibri" panose="020F0502020204030204" pitchFamily="34" charset="0"/>
              </a:rPr>
              <a:t>Mule Anypoint</a:t>
            </a:r>
            <a:endParaRPr lang="en-US" sz="1333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Gill Sans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83F59D4-277A-C244-9369-7CA4A7084453}"/>
              </a:ext>
            </a:extLst>
          </p:cNvPr>
          <p:cNvCxnSpPr>
            <a:cxnSpLocks noChangeAspect="1"/>
          </p:cNvCxnSpPr>
          <p:nvPr/>
        </p:nvCxnSpPr>
        <p:spPr bwMode="auto">
          <a:xfrm>
            <a:off x="13174449" y="4330631"/>
            <a:ext cx="1231200" cy="1960"/>
          </a:xfrm>
          <a:prstGeom prst="straightConnector1">
            <a:avLst/>
          </a:prstGeom>
          <a:ln w="50800">
            <a:solidFill>
              <a:srgbClr val="00AD93"/>
            </a:solidFill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86C25AF-ECBD-F146-8AB7-9A9593A6C589}"/>
              </a:ext>
            </a:extLst>
          </p:cNvPr>
          <p:cNvSpPr txBox="1">
            <a:spLocks noChangeAspect="1"/>
          </p:cNvSpPr>
          <p:nvPr/>
        </p:nvSpPr>
        <p:spPr>
          <a:xfrm>
            <a:off x="13422753" y="3361703"/>
            <a:ext cx="945461" cy="11623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7733" tIns="67733" rIns="67733" bIns="67733" numCol="1" spcCol="38100" rtlCol="0" anchor="ctr">
            <a:spAutoFit/>
          </a:bodyPr>
          <a:lstStyle/>
          <a:p>
            <a:pPr defTabSz="1092173" hangingPunct="0"/>
            <a:r>
              <a:rPr lang="en-US" sz="1333" dirty="0">
                <a:solidFill>
                  <a:srgbClr val="00919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Subscribe Message from “Registration” Queue</a:t>
            </a:r>
            <a:endParaRPr lang="en-US" sz="1333" dirty="0">
              <a:solidFill>
                <a:srgbClr val="009193"/>
              </a:solidFill>
              <a:latin typeface="Calibri" panose="020F0502020204030204" pitchFamily="34" charset="0"/>
              <a:cs typeface="Calibri" panose="020F0502020204030204" pitchFamily="34" charset="0"/>
              <a:sym typeface="Gill Sans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B1B1BA8-305E-6F4D-A114-93293BC86D5A}"/>
              </a:ext>
            </a:extLst>
          </p:cNvPr>
          <p:cNvCxnSpPr>
            <a:cxnSpLocks noChangeAspect="1"/>
          </p:cNvCxnSpPr>
          <p:nvPr/>
        </p:nvCxnSpPr>
        <p:spPr bwMode="auto">
          <a:xfrm>
            <a:off x="13164935" y="3653197"/>
            <a:ext cx="1231200" cy="1960"/>
          </a:xfrm>
          <a:prstGeom prst="straightConnector1">
            <a:avLst/>
          </a:prstGeom>
          <a:ln w="50800">
            <a:solidFill>
              <a:srgbClr val="0070C0"/>
            </a:solidFill>
            <a:headEnd type="triangl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9A8D086-54A0-8741-887F-DAB427DD92D9}"/>
              </a:ext>
            </a:extLst>
          </p:cNvPr>
          <p:cNvSpPr txBox="1">
            <a:spLocks noChangeAspect="1"/>
          </p:cNvSpPr>
          <p:nvPr/>
        </p:nvSpPr>
        <p:spPr>
          <a:xfrm>
            <a:off x="13579673" y="2587277"/>
            <a:ext cx="878779" cy="13675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7733" tIns="67733" rIns="67733" bIns="67733" numCol="1" spcCol="38100" rtlCol="0" anchor="ctr">
            <a:spAutoFit/>
          </a:bodyPr>
          <a:lstStyle/>
          <a:p>
            <a:pPr defTabSz="1092173" hangingPunct="0"/>
            <a:r>
              <a:rPr lang="en-US" sz="1333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Publish Message to “Registration” Queue</a:t>
            </a:r>
            <a:endParaRPr lang="en-US" sz="1333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  <a:sym typeface="Gill San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86640E1-94B1-F544-9BC9-B0F2168544EA}"/>
              </a:ext>
            </a:extLst>
          </p:cNvPr>
          <p:cNvCxnSpPr>
            <a:cxnSpLocks noChangeAspect="1"/>
          </p:cNvCxnSpPr>
          <p:nvPr/>
        </p:nvCxnSpPr>
        <p:spPr bwMode="auto">
          <a:xfrm flipH="1">
            <a:off x="15627335" y="2727962"/>
            <a:ext cx="1" cy="2740349"/>
          </a:xfrm>
          <a:prstGeom prst="line">
            <a:avLst/>
          </a:prstGeom>
          <a:ln w="254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文字方塊 6">
            <a:extLst>
              <a:ext uri="{FF2B5EF4-FFF2-40B4-BE49-F238E27FC236}">
                <a16:creationId xmlns:a16="http://schemas.microsoft.com/office/drawing/2014/main" id="{3438ED9F-F476-394C-880B-6D0079551B1B}"/>
              </a:ext>
            </a:extLst>
          </p:cNvPr>
          <p:cNvSpPr txBox="1"/>
          <p:nvPr/>
        </p:nvSpPr>
        <p:spPr>
          <a:xfrm>
            <a:off x="317986" y="1012694"/>
            <a:ext cx="11366808" cy="3046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OK</a:t>
            </a:r>
          </a:p>
          <a:p>
            <a:pPr marL="990620" lvl="1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API will Publish a message into “</a:t>
            </a:r>
            <a:r>
              <a:rPr lang="en-US" altLang="zh-TW" sz="2133" dirty="0" err="1"/>
              <a:t>Resend_Request</a:t>
            </a:r>
            <a:r>
              <a:rPr lang="en-US" altLang="zh-TW" sz="2133" dirty="0"/>
              <a:t>” Queue with fields including Requestor Name , Start From Date, Start From Time </a:t>
            </a:r>
          </a:p>
          <a:p>
            <a:pPr marL="990620" lvl="1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After then, API will subscribe a message from “</a:t>
            </a:r>
            <a:r>
              <a:rPr lang="en-US" altLang="zh-TW" sz="2133" dirty="0" err="1"/>
              <a:t>Resend_Request</a:t>
            </a:r>
            <a:r>
              <a:rPr lang="en-US" altLang="zh-TW" sz="2133" dirty="0"/>
              <a:t>” Queue and trigger Solace SEMP API to replay messages from Replay Queue to particular customer Replay Queue</a:t>
            </a:r>
          </a:p>
          <a:p>
            <a:pPr marL="990620" lvl="1" indent="-380990">
              <a:buFont typeface="Arial" panose="020B0604020202020204" pitchFamily="34" charset="0"/>
              <a:buChar char="•"/>
              <a:defRPr/>
            </a:pPr>
            <a:endParaRPr lang="en-US" altLang="zh-TW" sz="2133" dirty="0"/>
          </a:p>
          <a:p>
            <a:pPr marL="380990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Cancel</a:t>
            </a:r>
          </a:p>
          <a:p>
            <a:pPr marL="990620" lvl="1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Just quite the application</a:t>
            </a:r>
            <a:endParaRPr lang="zh-TW" altLang="en-US" sz="2133" dirty="0"/>
          </a:p>
          <a:p>
            <a:pPr>
              <a:defRPr/>
            </a:pPr>
            <a:endParaRPr lang="en-US" altLang="zh-TW" sz="2133" dirty="0"/>
          </a:p>
        </p:txBody>
      </p:sp>
    </p:spTree>
    <p:extLst>
      <p:ext uri="{BB962C8B-B14F-4D97-AF65-F5344CB8AC3E}">
        <p14:creationId xmlns:p14="http://schemas.microsoft.com/office/powerpoint/2010/main" val="3265027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CBEB7-E0D1-1241-8D09-A53B13222A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Home Page for Replay Messages Process</a:t>
            </a:r>
          </a:p>
        </p:txBody>
      </p:sp>
    </p:spTree>
    <p:extLst>
      <p:ext uri="{BB962C8B-B14F-4D97-AF65-F5344CB8AC3E}">
        <p14:creationId xmlns:p14="http://schemas.microsoft.com/office/powerpoint/2010/main" val="3148183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5CCB44-F088-B74F-A56B-A86FC189ED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38"/>
          <a:stretch/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694F65-B15B-EC4F-BEA9-B554F2F66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898" y="4323523"/>
            <a:ext cx="3201446" cy="225287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C71790-7B62-E145-849A-3EA2F0808C8B}"/>
              </a:ext>
            </a:extLst>
          </p:cNvPr>
          <p:cNvSpPr/>
          <p:nvPr/>
        </p:nvSpPr>
        <p:spPr>
          <a:xfrm>
            <a:off x="1479194" y="5735700"/>
            <a:ext cx="336778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sz="3600" b="1" cap="none" spc="0" dirty="0">
                <a:ln/>
                <a:solidFill>
                  <a:schemeClr val="accent3"/>
                </a:solidFill>
                <a:effectLst/>
              </a:rPr>
              <a:t>Resend Message</a:t>
            </a:r>
          </a:p>
        </p:txBody>
      </p:sp>
    </p:spTree>
    <p:extLst>
      <p:ext uri="{BB962C8B-B14F-4D97-AF65-F5344CB8AC3E}">
        <p14:creationId xmlns:p14="http://schemas.microsoft.com/office/powerpoint/2010/main" val="10315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8DF8D-583D-C84F-8842-EC85DF1841C8}"/>
              </a:ext>
            </a:extLst>
          </p:cNvPr>
          <p:cNvSpPr txBox="1">
            <a:spLocks/>
          </p:cNvSpPr>
          <p:nvPr/>
        </p:nvSpPr>
        <p:spPr>
          <a:xfrm>
            <a:off x="203993" y="122683"/>
            <a:ext cx="11773647" cy="523052"/>
          </a:xfrm>
          <a:prstGeom prst="rect">
            <a:avLst/>
          </a:prstGeom>
        </p:spPr>
        <p:txBody>
          <a:bodyPr vert="horz" lIns="0" tIns="60945" rIns="0" bIns="0" rtlCol="0" anchor="b">
            <a:noAutofit/>
          </a:bodyPr>
          <a:lstStyle>
            <a:lvl1pPr algn="l" defTabSz="914400" rtl="0" eaLnBrk="1" latinLnBrk="0" hangingPunct="1">
              <a:lnSpc>
                <a:spcPts val="2500"/>
              </a:lnSpc>
              <a:spcBef>
                <a:spcPct val="0"/>
              </a:spcBef>
              <a:buNone/>
              <a:defRPr sz="2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667" b="1" dirty="0">
                <a:solidFill>
                  <a:srgbClr val="083B7E"/>
                </a:solidFill>
                <a:latin typeface="Century Gothic"/>
                <a:cs typeface="Century Gothic"/>
              </a:rPr>
              <a:t>Button Action – Home Page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4F64F2-CCC3-E645-B880-14C42FE57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1847" y="1468333"/>
            <a:ext cx="475200" cy="4752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1FAE9E-9AD5-1C4D-B582-4D8BEA0EEBE7}"/>
              </a:ext>
            </a:extLst>
          </p:cNvPr>
          <p:cNvCxnSpPr>
            <a:cxnSpLocks noChangeAspect="1"/>
          </p:cNvCxnSpPr>
          <p:nvPr/>
        </p:nvCxnSpPr>
        <p:spPr bwMode="auto">
          <a:xfrm flipH="1">
            <a:off x="13146533" y="2727962"/>
            <a:ext cx="1" cy="2740349"/>
          </a:xfrm>
          <a:prstGeom prst="line">
            <a:avLst/>
          </a:prstGeom>
          <a:ln w="254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FAC58F5-5DF8-C841-B8F7-B2F85C37D2BC}"/>
              </a:ext>
            </a:extLst>
          </p:cNvPr>
          <p:cNvSpPr txBox="1">
            <a:spLocks noChangeAspect="1"/>
          </p:cNvSpPr>
          <p:nvPr/>
        </p:nvSpPr>
        <p:spPr>
          <a:xfrm>
            <a:off x="14964552" y="2127638"/>
            <a:ext cx="626524" cy="752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7733" tIns="67733" rIns="67733" bIns="67733" numCol="1" spcCol="38100" rtlCol="0" anchor="ctr">
            <a:spAutoFit/>
          </a:bodyPr>
          <a:lstStyle/>
          <a:p>
            <a:pPr defTabSz="1092173" hangingPunct="0"/>
            <a:r>
              <a:rPr lang="en-US" sz="1333" dirty="0">
                <a:latin typeface="Calibri" panose="020F0502020204030204" pitchFamily="34" charset="0"/>
                <a:cs typeface="Calibri" panose="020F0502020204030204" pitchFamily="34" charset="0"/>
              </a:rPr>
              <a:t>Mule Anypoint</a:t>
            </a:r>
            <a:endParaRPr lang="en-US" sz="1333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Gill Sans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83F59D4-277A-C244-9369-7CA4A7084453}"/>
              </a:ext>
            </a:extLst>
          </p:cNvPr>
          <p:cNvCxnSpPr>
            <a:cxnSpLocks noChangeAspect="1"/>
          </p:cNvCxnSpPr>
          <p:nvPr/>
        </p:nvCxnSpPr>
        <p:spPr bwMode="auto">
          <a:xfrm>
            <a:off x="13174449" y="4330631"/>
            <a:ext cx="1231200" cy="1960"/>
          </a:xfrm>
          <a:prstGeom prst="straightConnector1">
            <a:avLst/>
          </a:prstGeom>
          <a:ln w="50800">
            <a:solidFill>
              <a:srgbClr val="00AD93"/>
            </a:solidFill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86C25AF-ECBD-F146-8AB7-9A9593A6C589}"/>
              </a:ext>
            </a:extLst>
          </p:cNvPr>
          <p:cNvSpPr txBox="1">
            <a:spLocks noChangeAspect="1"/>
          </p:cNvSpPr>
          <p:nvPr/>
        </p:nvSpPr>
        <p:spPr>
          <a:xfrm>
            <a:off x="13422753" y="3361703"/>
            <a:ext cx="945461" cy="11623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7733" tIns="67733" rIns="67733" bIns="67733" numCol="1" spcCol="38100" rtlCol="0" anchor="ctr">
            <a:spAutoFit/>
          </a:bodyPr>
          <a:lstStyle/>
          <a:p>
            <a:pPr defTabSz="1092173" hangingPunct="0"/>
            <a:r>
              <a:rPr lang="en-US" sz="1333" dirty="0">
                <a:solidFill>
                  <a:srgbClr val="00919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Subscribe Message from “Registration” Queue</a:t>
            </a:r>
            <a:endParaRPr lang="en-US" sz="1333" dirty="0">
              <a:solidFill>
                <a:srgbClr val="009193"/>
              </a:solidFill>
              <a:latin typeface="Calibri" panose="020F0502020204030204" pitchFamily="34" charset="0"/>
              <a:cs typeface="Calibri" panose="020F0502020204030204" pitchFamily="34" charset="0"/>
              <a:sym typeface="Gill Sans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B1B1BA8-305E-6F4D-A114-93293BC86D5A}"/>
              </a:ext>
            </a:extLst>
          </p:cNvPr>
          <p:cNvCxnSpPr>
            <a:cxnSpLocks noChangeAspect="1"/>
          </p:cNvCxnSpPr>
          <p:nvPr/>
        </p:nvCxnSpPr>
        <p:spPr bwMode="auto">
          <a:xfrm>
            <a:off x="13164935" y="3653197"/>
            <a:ext cx="1231200" cy="1960"/>
          </a:xfrm>
          <a:prstGeom prst="straightConnector1">
            <a:avLst/>
          </a:prstGeom>
          <a:ln w="50800">
            <a:solidFill>
              <a:srgbClr val="0070C0"/>
            </a:solidFill>
            <a:headEnd type="triangl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9A8D086-54A0-8741-887F-DAB427DD92D9}"/>
              </a:ext>
            </a:extLst>
          </p:cNvPr>
          <p:cNvSpPr txBox="1">
            <a:spLocks noChangeAspect="1"/>
          </p:cNvSpPr>
          <p:nvPr/>
        </p:nvSpPr>
        <p:spPr>
          <a:xfrm>
            <a:off x="13579673" y="2587277"/>
            <a:ext cx="878779" cy="13675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7733" tIns="67733" rIns="67733" bIns="67733" numCol="1" spcCol="38100" rtlCol="0" anchor="ctr">
            <a:spAutoFit/>
          </a:bodyPr>
          <a:lstStyle/>
          <a:p>
            <a:pPr defTabSz="1092173" hangingPunct="0"/>
            <a:r>
              <a:rPr lang="en-US" sz="1333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Publish Message to “Registration” Queue</a:t>
            </a:r>
            <a:endParaRPr lang="en-US" sz="1333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  <a:sym typeface="Gill San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86640E1-94B1-F544-9BC9-B0F2168544EA}"/>
              </a:ext>
            </a:extLst>
          </p:cNvPr>
          <p:cNvCxnSpPr>
            <a:cxnSpLocks noChangeAspect="1"/>
          </p:cNvCxnSpPr>
          <p:nvPr/>
        </p:nvCxnSpPr>
        <p:spPr bwMode="auto">
          <a:xfrm flipH="1">
            <a:off x="15627335" y="2727962"/>
            <a:ext cx="1" cy="2740349"/>
          </a:xfrm>
          <a:prstGeom prst="line">
            <a:avLst/>
          </a:prstGeom>
          <a:ln w="254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文字方塊 6">
            <a:extLst>
              <a:ext uri="{FF2B5EF4-FFF2-40B4-BE49-F238E27FC236}">
                <a16:creationId xmlns:a16="http://schemas.microsoft.com/office/drawing/2014/main" id="{3438ED9F-F476-394C-880B-6D0079551B1B}"/>
              </a:ext>
            </a:extLst>
          </p:cNvPr>
          <p:cNvSpPr txBox="1"/>
          <p:nvPr/>
        </p:nvSpPr>
        <p:spPr>
          <a:xfrm>
            <a:off x="317986" y="1012694"/>
            <a:ext cx="11366808" cy="10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Login Button</a:t>
            </a:r>
          </a:p>
          <a:p>
            <a:pPr marL="990620" lvl="1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Open “Resend Request” Page</a:t>
            </a:r>
          </a:p>
          <a:p>
            <a:pPr marL="990620" lvl="1" indent="-380990">
              <a:buFont typeface="Arial" panose="020B0604020202020204" pitchFamily="34" charset="0"/>
              <a:buChar char="•"/>
              <a:defRPr/>
            </a:pPr>
            <a:endParaRPr lang="en-US" altLang="zh-TW" sz="2133" dirty="0"/>
          </a:p>
        </p:txBody>
      </p:sp>
    </p:spTree>
    <p:extLst>
      <p:ext uri="{BB962C8B-B14F-4D97-AF65-F5344CB8AC3E}">
        <p14:creationId xmlns:p14="http://schemas.microsoft.com/office/powerpoint/2010/main" val="376101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CBEB7-E0D1-1241-8D09-A53B13222A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“Resend Request” Page</a:t>
            </a:r>
          </a:p>
        </p:txBody>
      </p:sp>
    </p:spTree>
    <p:extLst>
      <p:ext uri="{BB962C8B-B14F-4D97-AF65-F5344CB8AC3E}">
        <p14:creationId xmlns:p14="http://schemas.microsoft.com/office/powerpoint/2010/main" val="1244280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DF0BD1-C2A5-324D-9C29-35124875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30158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5D8B1D-9A70-2248-BF22-117FBC4B3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65800"/>
            <a:ext cx="9476509" cy="1092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A83614-E81F-7341-8AC5-ADB9F70C7B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53" t="39499" r="4854" b="34568"/>
          <a:stretch/>
        </p:blipFill>
        <p:spPr>
          <a:xfrm>
            <a:off x="7445828" y="5765800"/>
            <a:ext cx="2280063" cy="6689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D3D4B9-1824-EF43-8E50-AA661C8A8B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53" t="39499" r="4854" b="34568"/>
          <a:stretch/>
        </p:blipFill>
        <p:spPr>
          <a:xfrm>
            <a:off x="9725891" y="5765800"/>
            <a:ext cx="2280063" cy="6689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F738FD-336A-7B4C-9A9E-21C339789B72}"/>
              </a:ext>
            </a:extLst>
          </p:cNvPr>
          <p:cNvSpPr txBox="1"/>
          <p:nvPr/>
        </p:nvSpPr>
        <p:spPr>
          <a:xfrm>
            <a:off x="7635834" y="5839187"/>
            <a:ext cx="1840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Enter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2752C7-45E7-3E45-9D92-13C16D1B7A84}"/>
              </a:ext>
            </a:extLst>
          </p:cNvPr>
          <p:cNvSpPr txBox="1"/>
          <p:nvPr/>
        </p:nvSpPr>
        <p:spPr>
          <a:xfrm>
            <a:off x="9915897" y="5849380"/>
            <a:ext cx="1840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Quit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DB9C51-5752-B24D-8454-B7042B313763}"/>
              </a:ext>
            </a:extLst>
          </p:cNvPr>
          <p:cNvSpPr/>
          <p:nvPr/>
        </p:nvSpPr>
        <p:spPr>
          <a:xfrm>
            <a:off x="778302" y="3145537"/>
            <a:ext cx="379680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sz="5400" b="1" cap="none" spc="0" dirty="0">
                <a:ln/>
                <a:solidFill>
                  <a:schemeClr val="accent3"/>
                </a:solidFill>
                <a:effectLst/>
              </a:rPr>
              <a:t>Registration </a:t>
            </a:r>
          </a:p>
          <a:p>
            <a:pPr algn="ctr"/>
            <a:r>
              <a:rPr lang="en-GB" sz="5400" b="1" cap="none" spc="0" dirty="0">
                <a:ln/>
                <a:solidFill>
                  <a:schemeClr val="accent3"/>
                </a:solidFill>
                <a:effectLst/>
              </a:rPr>
              <a:t>Request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E8305F-7422-4043-8B04-D78A70EE95F7}"/>
              </a:ext>
            </a:extLst>
          </p:cNvPr>
          <p:cNvSpPr txBox="1"/>
          <p:nvPr/>
        </p:nvSpPr>
        <p:spPr>
          <a:xfrm>
            <a:off x="5431776" y="3198167"/>
            <a:ext cx="2497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Requestor Name :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33382E7-0E70-C448-AA61-AF136A1AF3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9101" b="24586"/>
          <a:stretch/>
        </p:blipFill>
        <p:spPr>
          <a:xfrm>
            <a:off x="7914916" y="3198167"/>
            <a:ext cx="3164761" cy="5787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91362D4-BF0D-BA4E-8EA7-7674BC8070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6433" y="3307263"/>
            <a:ext cx="514423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547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8DF8D-583D-C84F-8842-EC85DF1841C8}"/>
              </a:ext>
            </a:extLst>
          </p:cNvPr>
          <p:cNvSpPr txBox="1">
            <a:spLocks/>
          </p:cNvSpPr>
          <p:nvPr/>
        </p:nvSpPr>
        <p:spPr>
          <a:xfrm>
            <a:off x="203993" y="122683"/>
            <a:ext cx="11773647" cy="523052"/>
          </a:xfrm>
          <a:prstGeom prst="rect">
            <a:avLst/>
          </a:prstGeom>
        </p:spPr>
        <p:txBody>
          <a:bodyPr vert="horz" lIns="0" tIns="60945" rIns="0" bIns="0" rtlCol="0" anchor="b">
            <a:noAutofit/>
          </a:bodyPr>
          <a:lstStyle>
            <a:lvl1pPr algn="l" defTabSz="914400" rtl="0" eaLnBrk="1" latinLnBrk="0" hangingPunct="1">
              <a:lnSpc>
                <a:spcPts val="2500"/>
              </a:lnSpc>
              <a:spcBef>
                <a:spcPct val="0"/>
              </a:spcBef>
              <a:buNone/>
              <a:defRPr sz="2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667" b="1" dirty="0">
                <a:solidFill>
                  <a:srgbClr val="083B7E"/>
                </a:solidFill>
                <a:latin typeface="Century Gothic"/>
                <a:cs typeface="Century Gothic"/>
              </a:rPr>
              <a:t>Button Action – Registration Request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4F64F2-CCC3-E645-B880-14C42FE57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1847" y="1468333"/>
            <a:ext cx="475200" cy="4752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1FAE9E-9AD5-1C4D-B582-4D8BEA0EEBE7}"/>
              </a:ext>
            </a:extLst>
          </p:cNvPr>
          <p:cNvCxnSpPr>
            <a:cxnSpLocks noChangeAspect="1"/>
          </p:cNvCxnSpPr>
          <p:nvPr/>
        </p:nvCxnSpPr>
        <p:spPr bwMode="auto">
          <a:xfrm flipH="1">
            <a:off x="13146533" y="2727962"/>
            <a:ext cx="1" cy="2740349"/>
          </a:xfrm>
          <a:prstGeom prst="line">
            <a:avLst/>
          </a:prstGeom>
          <a:ln w="254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FAC58F5-5DF8-C841-B8F7-B2F85C37D2BC}"/>
              </a:ext>
            </a:extLst>
          </p:cNvPr>
          <p:cNvSpPr txBox="1">
            <a:spLocks noChangeAspect="1"/>
          </p:cNvSpPr>
          <p:nvPr/>
        </p:nvSpPr>
        <p:spPr>
          <a:xfrm>
            <a:off x="14964552" y="2127638"/>
            <a:ext cx="626524" cy="752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7733" tIns="67733" rIns="67733" bIns="67733" numCol="1" spcCol="38100" rtlCol="0" anchor="ctr">
            <a:spAutoFit/>
          </a:bodyPr>
          <a:lstStyle/>
          <a:p>
            <a:pPr defTabSz="1092173" hangingPunct="0"/>
            <a:r>
              <a:rPr lang="en-US" sz="1333" dirty="0">
                <a:latin typeface="Calibri" panose="020F0502020204030204" pitchFamily="34" charset="0"/>
                <a:cs typeface="Calibri" panose="020F0502020204030204" pitchFamily="34" charset="0"/>
              </a:rPr>
              <a:t>Mule Anypoint</a:t>
            </a:r>
            <a:endParaRPr lang="en-US" sz="1333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Gill Sans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83F59D4-277A-C244-9369-7CA4A7084453}"/>
              </a:ext>
            </a:extLst>
          </p:cNvPr>
          <p:cNvCxnSpPr>
            <a:cxnSpLocks noChangeAspect="1"/>
          </p:cNvCxnSpPr>
          <p:nvPr/>
        </p:nvCxnSpPr>
        <p:spPr bwMode="auto">
          <a:xfrm>
            <a:off x="13174449" y="4330631"/>
            <a:ext cx="1231200" cy="1960"/>
          </a:xfrm>
          <a:prstGeom prst="straightConnector1">
            <a:avLst/>
          </a:prstGeom>
          <a:ln w="50800">
            <a:solidFill>
              <a:srgbClr val="00AD93"/>
            </a:solidFill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86C25AF-ECBD-F146-8AB7-9A9593A6C589}"/>
              </a:ext>
            </a:extLst>
          </p:cNvPr>
          <p:cNvSpPr txBox="1">
            <a:spLocks noChangeAspect="1"/>
          </p:cNvSpPr>
          <p:nvPr/>
        </p:nvSpPr>
        <p:spPr>
          <a:xfrm>
            <a:off x="13422753" y="3361703"/>
            <a:ext cx="945461" cy="11623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7733" tIns="67733" rIns="67733" bIns="67733" numCol="1" spcCol="38100" rtlCol="0" anchor="ctr">
            <a:spAutoFit/>
          </a:bodyPr>
          <a:lstStyle/>
          <a:p>
            <a:pPr defTabSz="1092173" hangingPunct="0"/>
            <a:r>
              <a:rPr lang="en-US" sz="1333" dirty="0">
                <a:solidFill>
                  <a:srgbClr val="00919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Subscribe Message from “Registration” Queue</a:t>
            </a:r>
            <a:endParaRPr lang="en-US" sz="1333" dirty="0">
              <a:solidFill>
                <a:srgbClr val="009193"/>
              </a:solidFill>
              <a:latin typeface="Calibri" panose="020F0502020204030204" pitchFamily="34" charset="0"/>
              <a:cs typeface="Calibri" panose="020F0502020204030204" pitchFamily="34" charset="0"/>
              <a:sym typeface="Gill Sans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B1B1BA8-305E-6F4D-A114-93293BC86D5A}"/>
              </a:ext>
            </a:extLst>
          </p:cNvPr>
          <p:cNvCxnSpPr>
            <a:cxnSpLocks noChangeAspect="1"/>
          </p:cNvCxnSpPr>
          <p:nvPr/>
        </p:nvCxnSpPr>
        <p:spPr bwMode="auto">
          <a:xfrm>
            <a:off x="13164935" y="3653197"/>
            <a:ext cx="1231200" cy="1960"/>
          </a:xfrm>
          <a:prstGeom prst="straightConnector1">
            <a:avLst/>
          </a:prstGeom>
          <a:ln w="50800">
            <a:solidFill>
              <a:srgbClr val="0070C0"/>
            </a:solidFill>
            <a:headEnd type="triangl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9A8D086-54A0-8741-887F-DAB427DD92D9}"/>
              </a:ext>
            </a:extLst>
          </p:cNvPr>
          <p:cNvSpPr txBox="1">
            <a:spLocks noChangeAspect="1"/>
          </p:cNvSpPr>
          <p:nvPr/>
        </p:nvSpPr>
        <p:spPr>
          <a:xfrm>
            <a:off x="13579673" y="2587277"/>
            <a:ext cx="878779" cy="13675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7733" tIns="67733" rIns="67733" bIns="67733" numCol="1" spcCol="38100" rtlCol="0" anchor="ctr">
            <a:spAutoFit/>
          </a:bodyPr>
          <a:lstStyle/>
          <a:p>
            <a:pPr defTabSz="1092173" hangingPunct="0"/>
            <a:r>
              <a:rPr lang="en-US" sz="1333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Publish Message to “Registration” Queue</a:t>
            </a:r>
            <a:endParaRPr lang="en-US" sz="1333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  <a:sym typeface="Gill San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86640E1-94B1-F544-9BC9-B0F2168544EA}"/>
              </a:ext>
            </a:extLst>
          </p:cNvPr>
          <p:cNvCxnSpPr>
            <a:cxnSpLocks noChangeAspect="1"/>
          </p:cNvCxnSpPr>
          <p:nvPr/>
        </p:nvCxnSpPr>
        <p:spPr bwMode="auto">
          <a:xfrm flipH="1">
            <a:off x="15627335" y="2727962"/>
            <a:ext cx="1" cy="2740349"/>
          </a:xfrm>
          <a:prstGeom prst="line">
            <a:avLst/>
          </a:prstGeom>
          <a:ln w="254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文字方塊 6">
            <a:extLst>
              <a:ext uri="{FF2B5EF4-FFF2-40B4-BE49-F238E27FC236}">
                <a16:creationId xmlns:a16="http://schemas.microsoft.com/office/drawing/2014/main" id="{3438ED9F-F476-394C-880B-6D0079551B1B}"/>
              </a:ext>
            </a:extLst>
          </p:cNvPr>
          <p:cNvSpPr txBox="1"/>
          <p:nvPr/>
        </p:nvSpPr>
        <p:spPr>
          <a:xfrm>
            <a:off x="317986" y="1012694"/>
            <a:ext cx="11366808" cy="2061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Enter</a:t>
            </a:r>
          </a:p>
          <a:p>
            <a:pPr marL="990620" lvl="1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Open “Enter Datetime” page</a:t>
            </a:r>
          </a:p>
          <a:p>
            <a:pPr marL="990620" lvl="1" indent="-380990">
              <a:buFont typeface="Arial" panose="020B0604020202020204" pitchFamily="34" charset="0"/>
              <a:buChar char="•"/>
              <a:defRPr/>
            </a:pPr>
            <a:endParaRPr lang="en-US" altLang="zh-TW" sz="2133" dirty="0"/>
          </a:p>
          <a:p>
            <a:pPr marL="380990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Quit</a:t>
            </a:r>
          </a:p>
          <a:p>
            <a:pPr marL="990620" lvl="1" indent="-380990">
              <a:buFont typeface="Arial" panose="020B0604020202020204" pitchFamily="34" charset="0"/>
              <a:buChar char="•"/>
              <a:defRPr/>
            </a:pPr>
            <a:r>
              <a:rPr lang="en-US" altLang="zh-TW" sz="2133" dirty="0"/>
              <a:t>Just quite the application</a:t>
            </a:r>
            <a:endParaRPr lang="zh-TW" altLang="en-US" sz="2133" dirty="0"/>
          </a:p>
          <a:p>
            <a:pPr>
              <a:defRPr/>
            </a:pPr>
            <a:endParaRPr lang="en-US" altLang="zh-TW" sz="2133" dirty="0"/>
          </a:p>
        </p:txBody>
      </p:sp>
    </p:spTree>
    <p:extLst>
      <p:ext uri="{BB962C8B-B14F-4D97-AF65-F5344CB8AC3E}">
        <p14:creationId xmlns:p14="http://schemas.microsoft.com/office/powerpoint/2010/main" val="757996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CBEB7-E0D1-1241-8D09-A53B13222A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“Enter </a:t>
            </a:r>
            <a:r>
              <a:rPr lang="en-US" dirty="0" err="1"/>
              <a:t>Datatime</a:t>
            </a:r>
            <a:r>
              <a:rPr lang="en-US" dirty="0"/>
              <a:t>” Page</a:t>
            </a:r>
          </a:p>
        </p:txBody>
      </p:sp>
    </p:spTree>
    <p:extLst>
      <p:ext uri="{BB962C8B-B14F-4D97-AF65-F5344CB8AC3E}">
        <p14:creationId xmlns:p14="http://schemas.microsoft.com/office/powerpoint/2010/main" val="3886178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DF0BD1-C2A5-324D-9C29-35124875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30158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5D8B1D-9A70-2248-BF22-117FBC4B3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65800"/>
            <a:ext cx="9476509" cy="1092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A83614-E81F-7341-8AC5-ADB9F70C7B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53" t="39499" r="4854" b="34568"/>
          <a:stretch/>
        </p:blipFill>
        <p:spPr>
          <a:xfrm>
            <a:off x="7445828" y="5765800"/>
            <a:ext cx="2280063" cy="6689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D3D4B9-1824-EF43-8E50-AA661C8A8B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53" t="39499" r="4854" b="34568"/>
          <a:stretch/>
        </p:blipFill>
        <p:spPr>
          <a:xfrm>
            <a:off x="9725891" y="5765800"/>
            <a:ext cx="2280063" cy="6689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F738FD-336A-7B4C-9A9E-21C339789B72}"/>
              </a:ext>
            </a:extLst>
          </p:cNvPr>
          <p:cNvSpPr txBox="1"/>
          <p:nvPr/>
        </p:nvSpPr>
        <p:spPr>
          <a:xfrm>
            <a:off x="7635834" y="5839187"/>
            <a:ext cx="1840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2752C7-45E7-3E45-9D92-13C16D1B7A84}"/>
              </a:ext>
            </a:extLst>
          </p:cNvPr>
          <p:cNvSpPr txBox="1"/>
          <p:nvPr/>
        </p:nvSpPr>
        <p:spPr>
          <a:xfrm>
            <a:off x="9915897" y="5849380"/>
            <a:ext cx="1840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Cancel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DB9C51-5752-B24D-8454-B7042B313763}"/>
              </a:ext>
            </a:extLst>
          </p:cNvPr>
          <p:cNvSpPr/>
          <p:nvPr/>
        </p:nvSpPr>
        <p:spPr>
          <a:xfrm>
            <a:off x="986633" y="3145537"/>
            <a:ext cx="338015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sz="5400" b="1" cap="none" spc="0" dirty="0">
                <a:ln/>
                <a:solidFill>
                  <a:schemeClr val="accent3"/>
                </a:solidFill>
                <a:effectLst/>
              </a:rPr>
              <a:t>Enter Date </a:t>
            </a:r>
          </a:p>
          <a:p>
            <a:pPr algn="ctr"/>
            <a:r>
              <a:rPr lang="en-GB" sz="5400" b="1" cap="none" spc="0" dirty="0">
                <a:ln/>
                <a:solidFill>
                  <a:schemeClr val="accent3"/>
                </a:solidFill>
                <a:effectLst/>
              </a:rPr>
              <a:t>&amp; Time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E8305F-7422-4043-8B04-D78A70EE95F7}"/>
              </a:ext>
            </a:extLst>
          </p:cNvPr>
          <p:cNvSpPr txBox="1"/>
          <p:nvPr/>
        </p:nvSpPr>
        <p:spPr>
          <a:xfrm>
            <a:off x="5431776" y="3198167"/>
            <a:ext cx="2497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Requestor Name 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FA0988-D316-FD41-889E-7D53FFD039C0}"/>
              </a:ext>
            </a:extLst>
          </p:cNvPr>
          <p:cNvSpPr txBox="1"/>
          <p:nvPr/>
        </p:nvSpPr>
        <p:spPr>
          <a:xfrm>
            <a:off x="5431776" y="3696860"/>
            <a:ext cx="23984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Send From Date 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9F4E47-6B14-854B-BB60-40EE4033749C}"/>
              </a:ext>
            </a:extLst>
          </p:cNvPr>
          <p:cNvSpPr txBox="1"/>
          <p:nvPr/>
        </p:nvSpPr>
        <p:spPr>
          <a:xfrm>
            <a:off x="5431776" y="4195553"/>
            <a:ext cx="2363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Send From Time 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33382E7-0E70-C448-AA61-AF136A1AF3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9101" b="24586"/>
          <a:stretch/>
        </p:blipFill>
        <p:spPr>
          <a:xfrm>
            <a:off x="7914916" y="3198167"/>
            <a:ext cx="3164761" cy="5787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91362D4-BF0D-BA4E-8EA7-7674BC8070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6433" y="3307263"/>
            <a:ext cx="514423" cy="28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8D26108-9389-374F-B459-F25FB99112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9101" b="24586"/>
          <a:stretch/>
        </p:blipFill>
        <p:spPr>
          <a:xfrm>
            <a:off x="7928935" y="3681115"/>
            <a:ext cx="2604478" cy="57877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307F06B-8561-EF45-950A-0808CB4437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0451" y="3790211"/>
            <a:ext cx="514423" cy="288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56279F1-4003-2243-93A7-2A0BED2C3E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35089" y="3692773"/>
            <a:ext cx="461665" cy="46166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24BE134-4FB4-1A4A-AAF0-B2F84B1AE1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9101" b="24586"/>
          <a:stretch/>
        </p:blipFill>
        <p:spPr>
          <a:xfrm>
            <a:off x="7928934" y="4178916"/>
            <a:ext cx="722526" cy="5787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F06933E-F3A6-FA4E-A08E-BDD746BBB5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8308" y="4298237"/>
            <a:ext cx="514423" cy="288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A432C9A-F82D-C54A-860E-16595E2AAB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9101" b="24586"/>
          <a:stretch/>
        </p:blipFill>
        <p:spPr>
          <a:xfrm>
            <a:off x="9016461" y="4178916"/>
            <a:ext cx="722526" cy="57877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30C6BB3-9A11-3947-BA43-C6382D663D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5835" y="4298237"/>
            <a:ext cx="514423" cy="28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0AB3F91-1C6A-6040-B591-9D0485127B45}"/>
              </a:ext>
            </a:extLst>
          </p:cNvPr>
          <p:cNvSpPr txBox="1"/>
          <p:nvPr/>
        </p:nvSpPr>
        <p:spPr>
          <a:xfrm>
            <a:off x="8713357" y="4196757"/>
            <a:ext cx="266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: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8EBAB3-02A9-EC4B-ADEF-A35A76A8F8F5}"/>
              </a:ext>
            </a:extLst>
          </p:cNvPr>
          <p:cNvSpPr txBox="1"/>
          <p:nvPr/>
        </p:nvSpPr>
        <p:spPr>
          <a:xfrm>
            <a:off x="1382460" y="5747113"/>
            <a:ext cx="3978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Current Replay Queue Count :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B635483-A392-D940-A78B-06AAAB040416}"/>
              </a:ext>
            </a:extLst>
          </p:cNvPr>
          <p:cNvSpPr txBox="1"/>
          <p:nvPr/>
        </p:nvSpPr>
        <p:spPr>
          <a:xfrm>
            <a:off x="5361370" y="5747112"/>
            <a:ext cx="883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9,999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03802E-58DD-DF46-92F0-78A6DE085CAB}"/>
              </a:ext>
            </a:extLst>
          </p:cNvPr>
          <p:cNvSpPr/>
          <p:nvPr/>
        </p:nvSpPr>
        <p:spPr>
          <a:xfrm>
            <a:off x="8010450" y="3302100"/>
            <a:ext cx="3025080" cy="291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22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Custom 1">
      <a:dk1>
        <a:srgbClr val="868686"/>
      </a:dk1>
      <a:lt1>
        <a:sysClr val="window" lastClr="FFFFFF"/>
      </a:lt1>
      <a:dk2>
        <a:srgbClr val="083B7E"/>
      </a:dk2>
      <a:lt2>
        <a:srgbClr val="EEECE1"/>
      </a:lt2>
      <a:accent1>
        <a:srgbClr val="2D83CA"/>
      </a:accent1>
      <a:accent2>
        <a:srgbClr val="2D99EE"/>
      </a:accent2>
      <a:accent3>
        <a:srgbClr val="5BA1E0"/>
      </a:accent3>
      <a:accent4>
        <a:srgbClr val="868686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59468</TotalTime>
  <Words>200</Words>
  <Application>Microsoft Macintosh PowerPoint</Application>
  <PresentationFormat>Custom</PresentationFormat>
  <Paragraphs>46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Office 佈景主題</vt:lpstr>
      <vt:lpstr>PowerPoint Presentation</vt:lpstr>
      <vt:lpstr>Home Page for Replay Messages Process</vt:lpstr>
      <vt:lpstr>PowerPoint Presentation</vt:lpstr>
      <vt:lpstr>PowerPoint Presentation</vt:lpstr>
      <vt:lpstr>“Resend Request” Page</vt:lpstr>
      <vt:lpstr>PowerPoint Presentation</vt:lpstr>
      <vt:lpstr>PowerPoint Presentation</vt:lpstr>
      <vt:lpstr>“Enter Datatime” Page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Darwen Lai</dc:creator>
  <cp:lastModifiedBy>Clarence Ching</cp:lastModifiedBy>
  <cp:revision>1530</cp:revision>
  <dcterms:created xsi:type="dcterms:W3CDTF">2014-11-25T02:18:45Z</dcterms:created>
  <dcterms:modified xsi:type="dcterms:W3CDTF">2019-10-02T06:58:59Z</dcterms:modified>
</cp:coreProperties>
</file>